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h/n7BLc0WYzwklHNoFLa0LxZlR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8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3"/>
  </p:normalViewPr>
  <p:slideViewPr>
    <p:cSldViewPr snapToGrid="0">
      <p:cViewPr varScale="1">
        <p:scale>
          <a:sx n="12" d="100"/>
          <a:sy n="12" d="100"/>
        </p:scale>
        <p:origin x="2635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37062" y="3954427"/>
            <a:ext cx="30929400" cy="28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00"/>
              <a:buFont typeface="Arial"/>
              <a:buNone/>
            </a:pPr>
            <a:r>
              <a:rPr lang="pt-PT" sz="80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br>
              <a:rPr lang="es-ES" sz="8000" b="1" dirty="0">
                <a:latin typeface="Arial"/>
                <a:ea typeface="Arial"/>
                <a:cs typeface="Arial"/>
                <a:sym typeface="Arial"/>
              </a:rPr>
            </a:br>
            <a:endParaRPr sz="80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494817" y="7356622"/>
            <a:ext cx="20944239" cy="25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endParaRPr lang="pt-PT" sz="5600" b="1" dirty="0">
              <a:solidFill>
                <a:srgbClr val="002060"/>
              </a:solidFill>
            </a:endParaRPr>
          </a:p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endParaRPr lang="pt-PT" sz="32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algn="just">
              <a:lnSpc>
                <a:spcPct val="90000"/>
              </a:lnSpc>
              <a:buClr>
                <a:srgbClr val="002060"/>
              </a:buClr>
              <a:buSzPts val="5000"/>
            </a:pPr>
            <a:r>
              <a:rPr lang="es-ES" sz="50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Afiliação</a:t>
            </a:r>
            <a:r>
              <a:rPr lang="es-ES" sz="5000" b="1" dirty="0">
                <a:solidFill>
                  <a:srgbClr val="002060"/>
                </a:solidFill>
              </a:rPr>
              <a:t>:</a:t>
            </a:r>
            <a:r>
              <a:rPr lang="es-ES" sz="500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ES" sz="4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931157" y="10613049"/>
            <a:ext cx="146535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5000" b="1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6776425" y="10629784"/>
            <a:ext cx="145953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931157" y="16227126"/>
            <a:ext cx="305370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834557" y="21432287"/>
            <a:ext cx="305370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5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931157" y="34127497"/>
            <a:ext cx="146535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872953" y="34127497"/>
            <a:ext cx="14498700" cy="10176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080000" tIns="0" rIns="1080000" bIns="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Arial"/>
              <a:buNone/>
            </a:pPr>
            <a:r>
              <a:rPr lang="es-ES" sz="50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BAD96A3-C299-13A9-ED11-BCA35EB3DF0F}"/>
              </a:ext>
            </a:extLst>
          </p:cNvPr>
          <p:cNvSpPr txBox="1"/>
          <p:nvPr/>
        </p:nvSpPr>
        <p:spPr>
          <a:xfrm>
            <a:off x="10494817" y="1403122"/>
            <a:ext cx="8712000" cy="194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3600" b="1" kern="1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1º Congresso ENFERMAGEM ESTILO DE VIDA: Cuidar com Propósito e Visão Sustentável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78F1A1C-48C3-B404-60C8-9810761B6C31}"/>
              </a:ext>
            </a:extLst>
          </p:cNvPr>
          <p:cNvSpPr txBox="1"/>
          <p:nvPr/>
        </p:nvSpPr>
        <p:spPr>
          <a:xfrm>
            <a:off x="30506017" y="40905634"/>
            <a:ext cx="1730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</a:rPr>
              <a:t>Poto </a:t>
            </a:r>
          </a:p>
          <a:p>
            <a:r>
              <a:rPr lang="pt-PT" sz="2800" b="1" dirty="0">
                <a:solidFill>
                  <a:schemeClr val="bg1"/>
                </a:solidFill>
              </a:rPr>
              <a:t>Portugal</a:t>
            </a:r>
          </a:p>
        </p:txBody>
      </p:sp>
      <p:pic>
        <p:nvPicPr>
          <p:cNvPr id="5" name="Imagem 4" descr="Uma imagem com texto, logótipo, Tipo de letra, Gráficos&#10;&#10;Os conteúdos gerados por IA podem estar incorretos.">
            <a:extLst>
              <a:ext uri="{FF2B5EF4-FFF2-40B4-BE49-F238E27FC236}">
                <a16:creationId xmlns:a16="http://schemas.microsoft.com/office/drawing/2014/main" id="{E724833E-315C-B469-061B-8D2B7C06A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76"/>
            <a:ext cx="8676000" cy="4540440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CB8A6F7-E21A-7D2A-35AA-CC226EF911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52194" y="3954427"/>
            <a:ext cx="7405713" cy="10800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3EFDF38-7B48-3B29-9D91-2839A5F41DA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1917974" y="1167597"/>
            <a:ext cx="8588043" cy="257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</Words>
  <Application>Microsoft Office PowerPoint</Application>
  <PresentationFormat>Personalizados</PresentationFormat>
  <Paragraphs>14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Tema de Office</vt:lpstr>
      <vt:lpstr>Título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Arial tamanho 72</dc:title>
  <dc:creator>Cesar Carrillo García</dc:creator>
  <cp:lastModifiedBy>Maria Eugénia Prates Simões</cp:lastModifiedBy>
  <cp:revision>11</cp:revision>
  <dcterms:created xsi:type="dcterms:W3CDTF">2020-07-07T20:56:21Z</dcterms:created>
  <dcterms:modified xsi:type="dcterms:W3CDTF">2025-08-05T11:14:01Z</dcterms:modified>
</cp:coreProperties>
</file>