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28803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h/n7BLc0WYzwklHNoFLa0LxZlR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8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869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840482" y="4713925"/>
            <a:ext cx="43525440" cy="1002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3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/>
            </a:lvl1pPr>
            <a:lvl2pPr lvl="1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11199"/>
            </a:lvl2pPr>
            <a:lvl3pPr lvl="2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10080"/>
            </a:lvl3pPr>
            <a:lvl4pPr lvl="3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4pPr>
            <a:lvl5pPr lvl="4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5pPr>
            <a:lvl6pPr lvl="5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6pPr>
            <a:lvl7pPr lvl="6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7pPr>
            <a:lvl8pPr lvl="7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8pPr>
            <a:lvl9pPr lvl="8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6465390" y="-5277325"/>
            <a:ext cx="18275620" cy="4416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29960412" y="8217695"/>
            <a:ext cx="24409720" cy="110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7557613" y="-2503645"/>
            <a:ext cx="24409720" cy="32484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493773" y="7180906"/>
            <a:ext cx="44165520" cy="1198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3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493773" y="19275751"/>
            <a:ext cx="44165520" cy="6300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>
                <a:solidFill>
                  <a:schemeClr val="dk1"/>
                </a:solidFill>
              </a:defRPr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11199">
                <a:solidFill>
                  <a:srgbClr val="888888"/>
                </a:solidFill>
              </a:defRPr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10080">
                <a:solidFill>
                  <a:srgbClr val="888888"/>
                </a:solidFill>
              </a:defRPr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3520441" y="7667625"/>
            <a:ext cx="21762719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5923242" y="7667625"/>
            <a:ext cx="21762719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52711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527117" y="7060885"/>
            <a:ext cx="21662703" cy="346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 b="1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11199" b="1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10080" b="1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527117" y="10521315"/>
            <a:ext cx="21662703" cy="15475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25923245" y="7060885"/>
            <a:ext cx="21769389" cy="346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 b="1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11199" b="1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10080" b="1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25923245" y="10521315"/>
            <a:ext cx="21769389" cy="15475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3527110" y="1920240"/>
            <a:ext cx="16515397" cy="67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79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21769389" y="4147192"/>
            <a:ext cx="25923241" cy="2046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1499204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7920"/>
            </a:lvl1pPr>
            <a:lvl2pPr marL="1445209" lvl="1" indent="-1356990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15680"/>
            </a:lvl2pPr>
            <a:lvl3pPr marL="2167814" lvl="2" indent="-1214779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13441"/>
            </a:lvl3pPr>
            <a:lvl4pPr marL="2890418" lvl="3" indent="-1072466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4pPr>
            <a:lvl5pPr marL="3613023" lvl="4" indent="-1072466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5pPr>
            <a:lvl6pPr marL="4335628" lvl="5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6pPr>
            <a:lvl7pPr marL="5058232" lvl="6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7pPr>
            <a:lvl8pPr marL="5780837" lvl="7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8pPr>
            <a:lvl9pPr marL="6503441" lvl="8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3527110" y="8641080"/>
            <a:ext cx="16515397" cy="1600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7839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6720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527110" y="1920240"/>
            <a:ext cx="16515397" cy="67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79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1769389" y="4147192"/>
            <a:ext cx="25923241" cy="204692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527110" y="8641080"/>
            <a:ext cx="16515397" cy="1600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7839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6720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logótipo, Tipo de letra, Gráficos&#10;&#10;Os conteúdos gerados por IA podem estar incorretos.">
            <a:extLst>
              <a:ext uri="{FF2B5EF4-FFF2-40B4-BE49-F238E27FC236}">
                <a16:creationId xmlns:a16="http://schemas.microsoft.com/office/drawing/2014/main" id="{6B817C44-10D9-96E7-5379-B68C9365C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432" y="664771"/>
            <a:ext cx="5159229" cy="2700000"/>
          </a:xfrm>
          <a:prstGeom prst="rect">
            <a:avLst/>
          </a:prstGeom>
        </p:spPr>
      </p:pic>
      <p:sp>
        <p:nvSpPr>
          <p:cNvPr id="90" name="Google Shape;90;p1"/>
          <p:cNvSpPr txBox="1"/>
          <p:nvPr/>
        </p:nvSpPr>
        <p:spPr>
          <a:xfrm>
            <a:off x="931157" y="8012924"/>
            <a:ext cx="23159552" cy="15470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INTRODUÇÃO</a:t>
            </a:r>
            <a:endParaRPr sz="6600" b="1" dirty="0">
              <a:solidFill>
                <a:srgbClr val="002060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184562" y="16908082"/>
            <a:ext cx="23067568" cy="13522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OBJETIVOS</a:t>
            </a:r>
            <a:endParaRPr sz="6600"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25426266" y="7951633"/>
            <a:ext cx="24938014" cy="1522268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METODOLOGIA</a:t>
            </a:r>
            <a:endParaRPr sz="6600"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25473425" y="16908082"/>
            <a:ext cx="24890855" cy="13522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RESULTADOS</a:t>
            </a:r>
            <a:endParaRPr sz="6600" b="1" dirty="0">
              <a:solidFill>
                <a:srgbClr val="002060"/>
              </a:solidFill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092578" y="20987441"/>
            <a:ext cx="23159552" cy="13522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CONCLUSÕES</a:t>
            </a:r>
            <a:endParaRPr sz="6600" dirty="0"/>
          </a:p>
        </p:txBody>
      </p:sp>
      <p:sp>
        <p:nvSpPr>
          <p:cNvPr id="100" name="Google Shape;100;p1"/>
          <p:cNvSpPr txBox="1"/>
          <p:nvPr/>
        </p:nvSpPr>
        <p:spPr>
          <a:xfrm>
            <a:off x="25582166" y="24925620"/>
            <a:ext cx="24782114" cy="106024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000" b="1" dirty="0">
                <a:solidFill>
                  <a:srgbClr val="002060"/>
                </a:solidFill>
              </a:rPr>
              <a:t>REFERÊNCIAS</a:t>
            </a:r>
            <a:endParaRPr sz="6000" dirty="0"/>
          </a:p>
        </p:txBody>
      </p:sp>
      <p:sp>
        <p:nvSpPr>
          <p:cNvPr id="4" name="Google Shape;88;p1">
            <a:extLst>
              <a:ext uri="{FF2B5EF4-FFF2-40B4-BE49-F238E27FC236}">
                <a16:creationId xmlns:a16="http://schemas.microsoft.com/office/drawing/2014/main" id="{54C70F14-248D-208A-4E60-2F1070B77F24}"/>
              </a:ext>
            </a:extLst>
          </p:cNvPr>
          <p:cNvSpPr txBox="1">
            <a:spLocks/>
          </p:cNvSpPr>
          <p:nvPr/>
        </p:nvSpPr>
        <p:spPr>
          <a:xfrm>
            <a:off x="7195398" y="2676561"/>
            <a:ext cx="29988000" cy="26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3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2060"/>
              </a:buClr>
              <a:buSzPts val="7200"/>
              <a:buFont typeface="Arial"/>
              <a:buNone/>
            </a:pPr>
            <a:r>
              <a:rPr lang="pt-PT" sz="88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br>
              <a:rPr lang="pt-PT" sz="8000" b="1" dirty="0">
                <a:latin typeface="Arial"/>
                <a:ea typeface="Arial"/>
                <a:cs typeface="Arial"/>
                <a:sym typeface="Arial"/>
              </a:rPr>
            </a:br>
            <a:endParaRPr lang="pt-PT" sz="80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89;p1">
            <a:extLst>
              <a:ext uri="{FF2B5EF4-FFF2-40B4-BE49-F238E27FC236}">
                <a16:creationId xmlns:a16="http://schemas.microsoft.com/office/drawing/2014/main" id="{71495C64-5997-B0A4-B034-FC485F1E3AD6}"/>
              </a:ext>
            </a:extLst>
          </p:cNvPr>
          <p:cNvSpPr txBox="1"/>
          <p:nvPr/>
        </p:nvSpPr>
        <p:spPr>
          <a:xfrm>
            <a:off x="34086015" y="4166747"/>
            <a:ext cx="20944239" cy="25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1" algn="just">
              <a:buClr>
                <a:srgbClr val="002060"/>
              </a:buClr>
              <a:buSzPts val="5000"/>
            </a:pPr>
            <a:r>
              <a:rPr lang="es-ES" sz="32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Autores: </a:t>
            </a:r>
            <a:endParaRPr lang="pt-PT" sz="3200" b="1" dirty="0">
              <a:solidFill>
                <a:srgbClr val="002060"/>
              </a:solidFill>
            </a:endParaRPr>
          </a:p>
          <a:p>
            <a:pPr lvl="1" algn="just">
              <a:buClr>
                <a:srgbClr val="002060"/>
              </a:buClr>
              <a:buSzPts val="5000"/>
            </a:pPr>
            <a:r>
              <a:rPr lang="es-ES" sz="32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Afiliação</a:t>
            </a:r>
            <a:r>
              <a:rPr lang="es-ES" sz="3200" b="1" dirty="0">
                <a:solidFill>
                  <a:srgbClr val="002060"/>
                </a:solidFill>
              </a:rPr>
              <a:t>:</a:t>
            </a:r>
            <a:r>
              <a:rPr lang="es-ES" sz="320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ES" sz="4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0574A47-5782-D0F2-2826-80435F994F9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151" y="2755359"/>
            <a:ext cx="7405713" cy="1080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6E4880B-75AE-E644-950F-AE7CF56393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7592118" y="938549"/>
            <a:ext cx="10592263" cy="3177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B70CF94-6EA2-4AEA-2603-DE3240A67AA4}"/>
              </a:ext>
            </a:extLst>
          </p:cNvPr>
          <p:cNvSpPr txBox="1"/>
          <p:nvPr/>
        </p:nvSpPr>
        <p:spPr>
          <a:xfrm>
            <a:off x="10016837" y="1261772"/>
            <a:ext cx="8063346" cy="1850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36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1º Congresso ENFERMAGEM ESTILO DE VIDA: Cuidar com Propósito e Visão Sustentável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26</Words>
  <Application>Microsoft Office PowerPoint</Application>
  <PresentationFormat>Personalizados</PresentationFormat>
  <Paragraphs>11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Tema de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 Arial tamanho 72</dc:title>
  <dc:creator>Cesar Carrillo García</dc:creator>
  <cp:lastModifiedBy>Maria Eugénia Prates Simões</cp:lastModifiedBy>
  <cp:revision>14</cp:revision>
  <dcterms:created xsi:type="dcterms:W3CDTF">2020-07-07T20:56:21Z</dcterms:created>
  <dcterms:modified xsi:type="dcterms:W3CDTF">2025-08-05T11:18:26Z</dcterms:modified>
</cp:coreProperties>
</file>