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4B33A-E4A2-CB44-B079-64281012B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2708B-21EC-A488-E52A-FA25A044B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26ADD0C-E7A4-C596-A160-ED2CB85F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3B5C67-1C13-8578-5CC9-E65E8987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C4253D-8ADA-C1EE-4DF2-A53359E1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208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E92FC-57B1-439B-2680-3DDF1007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A2D4307-E67B-DDD4-5703-4C5B00A08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A445E6-8997-9853-02A0-BBD8B13E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639962F-1D4F-5F20-E859-93D85E0A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EC1C4C-65C3-BFC0-65D1-64EAC93A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47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38E4A5-4617-AB33-15FD-4D561A7ED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FEAC65F-FCC6-EB7B-0AEE-482005FE6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68FF5D4-2C99-FD7C-955F-D30D229AA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4B64AE4-66AB-8973-77AE-5AA88A2B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DBDFC5-9304-CC19-EE94-FEAB06CD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5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FFD30-1E68-D5B0-3104-74DECD77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055D494-A617-F583-058A-062CD206A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C2A4D1-E114-8FAB-51C6-D1742E08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70E5833-94F8-896D-905B-02BEEA65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F4F0975-D112-C9B6-0D3F-1760C021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902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BF14E-01B3-95C2-BEB4-74623830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7AC948B-6DC9-5F7B-0A58-3D6E68CE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4944236-A887-6887-5D38-5810BCFE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375A71-505F-CC8F-1F2B-31B8B008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E2D34A-8363-08E7-0D70-8074A81B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87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0F5F2-D0BB-5EFF-9B51-E67D9F9D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1459BE-EE63-765D-4317-068E6E25D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9C75957-9ACE-AE0C-1DAE-D223990A3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445F2F8-441F-567F-D573-87D32511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90506AB-F2AA-7DCA-BAD0-F7B266E6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AD3C032-E0D4-6764-1DA8-2790CFCA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99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327CF-1F30-72A7-472F-89252FBD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49192BA-E8AC-AEE3-670C-FFFE511E2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9F65E36-9AC0-EA50-AD68-5BB3B73E0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06247C4-677F-9F4D-32C9-F5F7ED1AE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6E3635F-FF60-87BB-6255-3388BC93E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14DE58E-FEC9-BB3E-A7C5-D7F8A2DC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7A7A796-EA52-1B96-E02C-65374768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D887705-6F27-26E2-1ECA-5B226CAB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59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0F04E-EA15-879D-E770-B5E2E203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018CBA2-92CB-1EDF-511A-28165907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72954A7-5555-1B28-52F6-8CFF4E7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98C8276-0B6B-BFB1-07C0-211C4CC6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838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BBE0085-3633-D17B-B57C-28060182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A404B91-C499-844F-1F03-E26E38B9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49BD0C6-ED00-7FD2-AC1D-ABA55454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36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B4525-D1FF-9428-848C-61A1BF11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6679F7-5753-C4CD-2A56-DC8755E9D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AA06957-431C-4709-5F9D-A360FD4E1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B8B0843-3CF5-8E0F-F119-6203B9F2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BD10836-9684-9606-550B-56015136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9F8F4DD-F866-E89F-B70E-DA92E5DC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18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B35FB-97C8-2C8D-B120-3EFA8819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4CE8A35-FC2D-5936-B7B0-8D7CE013B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B6C284E-3031-BE82-4359-BEC1DEB6C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891EF46-A931-0281-39AB-F788B463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4363D12-F8DF-D3C0-D13A-2D18A5F7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9CF387D-3E04-95D7-BAAD-3AB17DFD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178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A81AF19-D7EB-7D2E-3F24-1BD074E6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0A1292-9AD9-3685-3F08-0FD48A19D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06DB85F-3A37-A645-E939-2EE818877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FBB94B-74C5-41D6-B990-01A99CD5832A}" type="datetimeFigureOut">
              <a:rPr lang="pt-PT" smtClean="0"/>
              <a:t>05/08/2025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767BA03-8DF4-9FCB-EAED-E06FC10CD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6F4EF7D-DDD7-77BC-DD60-D9FDF624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7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A0074-C3C1-BC7A-3375-7EEAF43AB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1459" y="406247"/>
            <a:ext cx="8485238" cy="1579870"/>
          </a:xfrm>
        </p:spPr>
        <p:txBody>
          <a:bodyPr>
            <a:normAutofit fontScale="90000"/>
          </a:bodyPr>
          <a:lstStyle/>
          <a:p>
            <a:r>
              <a:rPr lang="pt-PT" sz="2800" b="1" i="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1º Congresso ENFERMAGEM ESTILO DE VIDA: Cuidar com Propósito e Visão Sustentável</a:t>
            </a:r>
            <a:br>
              <a:rPr lang="pt-P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3E1D79E-7A6A-317A-B44F-1DBD0200A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1324" y="5621799"/>
            <a:ext cx="3276000" cy="982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14695EA-998F-5BA0-AE5A-E7B59BB8D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476" y="234266"/>
            <a:ext cx="1080000" cy="5652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C8BBD25-0BE4-1F86-11F6-3DD9CAD459AE}"/>
              </a:ext>
            </a:extLst>
          </p:cNvPr>
          <p:cNvSpPr txBox="1"/>
          <p:nvPr/>
        </p:nvSpPr>
        <p:spPr>
          <a:xfrm>
            <a:off x="9160218" y="6113199"/>
            <a:ext cx="27564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Évora, 06 de Outubro 2025</a:t>
            </a:r>
          </a:p>
        </p:txBody>
      </p:sp>
      <p:pic>
        <p:nvPicPr>
          <p:cNvPr id="6" name="Imagem 5" descr="Uma imagem com texto, captura de ecrã, Tipo de letra, logótipo&#10;&#10;Os conteúdos gerados por IA podem estar incorretos.">
            <a:extLst>
              <a:ext uri="{FF2B5EF4-FFF2-40B4-BE49-F238E27FC236}">
                <a16:creationId xmlns:a16="http://schemas.microsoft.com/office/drawing/2014/main" id="{4952DD55-668E-EF1A-6018-D917A3A90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6" y="639341"/>
            <a:ext cx="2196000" cy="32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9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4B8B7-5693-7C27-8D0B-97D03066D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AB2E12C-5F36-E2C1-BB7A-B051BDB88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663" y="5651068"/>
            <a:ext cx="1224000" cy="64056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9A8B7501-DF63-114D-95FB-53D1C977D687}"/>
              </a:ext>
            </a:extLst>
          </p:cNvPr>
          <p:cNvSpPr txBox="1"/>
          <p:nvPr/>
        </p:nvSpPr>
        <p:spPr>
          <a:xfrm>
            <a:off x="9160218" y="6113199"/>
            <a:ext cx="27564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Évora, 06 de Outubro 2025</a:t>
            </a:r>
          </a:p>
        </p:txBody>
      </p:sp>
      <p:pic>
        <p:nvPicPr>
          <p:cNvPr id="6" name="Imagem 5" descr="Uma imagem com texto, captura de ecrã, Tipo de letra, logótipo&#10;&#10;Os conteúdos gerados por IA podem estar incorretos.">
            <a:extLst>
              <a:ext uri="{FF2B5EF4-FFF2-40B4-BE49-F238E27FC236}">
                <a16:creationId xmlns:a16="http://schemas.microsoft.com/office/drawing/2014/main" id="{2349FCF5-E032-99D1-51D2-EC6F57B0C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63" y="6131503"/>
            <a:ext cx="2196000" cy="32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82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</Words>
  <Application>Microsoft Office PowerPoint</Application>
  <PresentationFormat>Ecrã Panorâmico</PresentationFormat>
  <Paragraphs>3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1º Congresso ENFERMAGEM ESTILO DE VIDA: Cuidar com Propósito e Visão Sustentável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Antunes</dc:creator>
  <cp:lastModifiedBy>Maria Eugénia Prates Simões</cp:lastModifiedBy>
  <cp:revision>6</cp:revision>
  <dcterms:created xsi:type="dcterms:W3CDTF">2025-04-12T21:17:51Z</dcterms:created>
  <dcterms:modified xsi:type="dcterms:W3CDTF">2025-08-05T11:32:05Z</dcterms:modified>
</cp:coreProperties>
</file>